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19f5411a65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19f5411a65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19f5411a65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19f5411a65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19f5411a65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19f5411a65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16bf5263d6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16bf5263d6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16bf5263d6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16bf5263d6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16bf5263d6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16bf5263d6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16bf5263d6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16bf5263d6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16bf5263d6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16bf5263d6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16bf5263d6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16bf5263d6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16bf5263d6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16bf5263d6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16bf5263d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16bf5263d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info.altinn.no/skjemaoversikt/bronnoysundregistrene/registrere-nye-og-endre-eksisterende-foretak-og-enheter---samordnet-registermelding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Er du bevisst på hvilke roller du har i Brønnøysundregisteret?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/>
          <p:nvPr>
            <p:ph idx="1" type="body"/>
          </p:nvPr>
        </p:nvSpPr>
        <p:spPr>
          <a:xfrm>
            <a:off x="311700" y="4230575"/>
            <a:ext cx="7887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2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o"/>
              <a:t>Her får du et sammendrag av skjemaet. 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o"/>
              <a:t>Sjekk at opplysningene stemmer, og trykk “Kontroller melding og vedlegg.”</a:t>
            </a:r>
            <a:endParaRPr b="1"/>
          </a:p>
        </p:txBody>
      </p:sp>
      <p:pic>
        <p:nvPicPr>
          <p:cNvPr id="128" name="Google Shape;12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385981" cy="39257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2"/>
          <p:cNvSpPr/>
          <p:nvPr/>
        </p:nvSpPr>
        <p:spPr>
          <a:xfrm>
            <a:off x="4889200" y="918775"/>
            <a:ext cx="910500" cy="1353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22"/>
          <p:cNvSpPr/>
          <p:nvPr/>
        </p:nvSpPr>
        <p:spPr>
          <a:xfrm>
            <a:off x="4261650" y="1435575"/>
            <a:ext cx="627600" cy="3444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2"/>
          <p:cNvSpPr/>
          <p:nvPr/>
        </p:nvSpPr>
        <p:spPr>
          <a:xfrm>
            <a:off x="4261650" y="1977000"/>
            <a:ext cx="762900" cy="455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2"/>
          <p:cNvSpPr/>
          <p:nvPr/>
        </p:nvSpPr>
        <p:spPr>
          <a:xfrm>
            <a:off x="4261650" y="2789150"/>
            <a:ext cx="443100" cy="738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2"/>
          <p:cNvSpPr/>
          <p:nvPr/>
        </p:nvSpPr>
        <p:spPr>
          <a:xfrm>
            <a:off x="4273950" y="3133675"/>
            <a:ext cx="762900" cy="344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2"/>
          <p:cNvSpPr/>
          <p:nvPr/>
        </p:nvSpPr>
        <p:spPr>
          <a:xfrm>
            <a:off x="1468400" y="3638175"/>
            <a:ext cx="1932000" cy="5292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o"/>
              <a:t>Skriv på nytt inn e-post eller mobil, og trykk deretter “Send til signering i Altinn.”</a:t>
            </a:r>
            <a:endParaRPr b="1"/>
          </a:p>
        </p:txBody>
      </p:sp>
      <p:pic>
        <p:nvPicPr>
          <p:cNvPr id="140" name="Google Shape;14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789732" cy="3925776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3"/>
          <p:cNvSpPr/>
          <p:nvPr/>
        </p:nvSpPr>
        <p:spPr>
          <a:xfrm>
            <a:off x="2612775" y="1287925"/>
            <a:ext cx="885900" cy="1230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23"/>
          <p:cNvSpPr/>
          <p:nvPr/>
        </p:nvSpPr>
        <p:spPr>
          <a:xfrm>
            <a:off x="3203400" y="1903175"/>
            <a:ext cx="885900" cy="1230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23"/>
          <p:cNvSpPr/>
          <p:nvPr/>
        </p:nvSpPr>
        <p:spPr>
          <a:xfrm>
            <a:off x="1714500" y="1509425"/>
            <a:ext cx="1242900" cy="1722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3"/>
          <p:cNvSpPr/>
          <p:nvPr/>
        </p:nvSpPr>
        <p:spPr>
          <a:xfrm>
            <a:off x="4384700" y="1544275"/>
            <a:ext cx="2091900" cy="6789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23"/>
          <p:cNvSpPr/>
          <p:nvPr/>
        </p:nvSpPr>
        <p:spPr>
          <a:xfrm>
            <a:off x="2169775" y="2571750"/>
            <a:ext cx="1648800" cy="6051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/>
          <p:nvPr>
            <p:ph idx="1" type="body"/>
          </p:nvPr>
        </p:nvSpPr>
        <p:spPr>
          <a:xfrm>
            <a:off x="311700" y="4230575"/>
            <a:ext cx="7223100" cy="91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o"/>
              <a:t>Du vil nå få et varsel enten på e-post eller sms, avhengig av hva du valgte tidligere, hvor du må logge inn i Altinn for signering. 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o"/>
              <a:t>Når denne signeringen er gjort, vil det gå en dag eller to før du får en bekreftelse fra Brønnøysundregisteret at din fratreden fra rollen er godkjent.</a:t>
            </a:r>
            <a:endParaRPr b="1"/>
          </a:p>
        </p:txBody>
      </p:sp>
      <p:pic>
        <p:nvPicPr>
          <p:cNvPr id="151" name="Google Shape;15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749100" cy="3925774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4"/>
          <p:cNvSpPr/>
          <p:nvPr/>
        </p:nvSpPr>
        <p:spPr>
          <a:xfrm>
            <a:off x="1136175" y="1337150"/>
            <a:ext cx="959700" cy="98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24"/>
          <p:cNvSpPr/>
          <p:nvPr/>
        </p:nvSpPr>
        <p:spPr>
          <a:xfrm>
            <a:off x="262500" y="1534025"/>
            <a:ext cx="1193700" cy="1476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4"/>
          <p:cNvSpPr/>
          <p:nvPr/>
        </p:nvSpPr>
        <p:spPr>
          <a:xfrm>
            <a:off x="1874475" y="2616875"/>
            <a:ext cx="824400" cy="1476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24"/>
          <p:cNvSpPr/>
          <p:nvPr/>
        </p:nvSpPr>
        <p:spPr>
          <a:xfrm>
            <a:off x="3375675" y="2653775"/>
            <a:ext cx="713700" cy="98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Fratre en eller flere roller i Brønnøysundregisteret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Alle </a:t>
            </a:r>
            <a:r>
              <a:rPr lang="no"/>
              <a:t>rolleinnehavere</a:t>
            </a:r>
            <a:r>
              <a:rPr lang="no"/>
              <a:t> bør melde egenfratreden.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no"/>
              <a:t>Så lenge du står oppført i Brønnøysundregisteret, kan du være juridisk ansvarlig for det som gjelder for ditt lag/forening. Når du fratrer gir du avkall på alle rettigheter og plikter som din rolle har.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no"/>
              <a:t>Når fratredelsen er registrert vil både du og foreningen bli varslet om dette.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no"/>
              <a:t>Egenfratreden gjøres inne på: </a:t>
            </a:r>
            <a:r>
              <a:rPr lang="no" u="sng">
                <a:solidFill>
                  <a:schemeClr val="hlink"/>
                </a:solidFill>
                <a:hlinkClick r:id="rId3"/>
              </a:rPr>
              <a:t>Samordnet registermelding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o"/>
              <a:t>Trykk på “Start tjeneste.”</a:t>
            </a:r>
            <a:endParaRPr b="1"/>
          </a:p>
        </p:txBody>
      </p:sp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532009" cy="3925774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/>
          <p:nvPr/>
        </p:nvSpPr>
        <p:spPr>
          <a:xfrm>
            <a:off x="422475" y="3601275"/>
            <a:ext cx="1525800" cy="6645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o"/>
              <a:t>Velg en elektronisk innlogging</a:t>
            </a:r>
            <a:endParaRPr b="1"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077009" cy="392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o"/>
              <a:t>Velg “Fratre en rolle,” og trykk deretter Neste.</a:t>
            </a:r>
            <a:endParaRPr b="1"/>
          </a:p>
        </p:txBody>
      </p:sp>
      <p:pic>
        <p:nvPicPr>
          <p:cNvPr id="80" name="Google Shape;8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350" y="304800"/>
            <a:ext cx="8178697" cy="392577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7"/>
          <p:cNvSpPr/>
          <p:nvPr/>
        </p:nvSpPr>
        <p:spPr>
          <a:xfrm>
            <a:off x="2627400" y="2324325"/>
            <a:ext cx="1437300" cy="3663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7"/>
          <p:cNvSpPr/>
          <p:nvPr/>
        </p:nvSpPr>
        <p:spPr>
          <a:xfrm>
            <a:off x="2465100" y="3650500"/>
            <a:ext cx="1181100" cy="6051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o"/>
              <a:t>Fyll inn organisasjonsnummeret</a:t>
            </a:r>
            <a:r>
              <a:rPr lang="no"/>
              <a:t> </a:t>
            </a:r>
            <a:r>
              <a:rPr b="1" lang="no"/>
              <a:t>og trykk “Hent.”</a:t>
            </a:r>
            <a:endParaRPr b="1"/>
          </a:p>
        </p:txBody>
      </p:sp>
      <p:pic>
        <p:nvPicPr>
          <p:cNvPr id="88" name="Google Shape;8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1" cy="347388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8"/>
          <p:cNvSpPr/>
          <p:nvPr/>
        </p:nvSpPr>
        <p:spPr>
          <a:xfrm>
            <a:off x="2243625" y="1054125"/>
            <a:ext cx="4725000" cy="15177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idx="1" type="body"/>
          </p:nvPr>
        </p:nvSpPr>
        <p:spPr>
          <a:xfrm>
            <a:off x="311700" y="4230575"/>
            <a:ext cx="79983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o"/>
              <a:t>Fyll inn ditt fødselsnummer og trykk “Hent.” Trykk deretter Neste.</a:t>
            </a:r>
            <a:endParaRPr b="1"/>
          </a:p>
        </p:txBody>
      </p:sp>
      <p:pic>
        <p:nvPicPr>
          <p:cNvPr id="95" name="Google Shape;9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824713" cy="3925776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9"/>
          <p:cNvSpPr/>
          <p:nvPr/>
        </p:nvSpPr>
        <p:spPr>
          <a:xfrm>
            <a:off x="1562575" y="1646251"/>
            <a:ext cx="2625300" cy="9828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9"/>
          <p:cNvSpPr/>
          <p:nvPr/>
        </p:nvSpPr>
        <p:spPr>
          <a:xfrm>
            <a:off x="2280525" y="3650375"/>
            <a:ext cx="676800" cy="4278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9"/>
          <p:cNvSpPr/>
          <p:nvPr/>
        </p:nvSpPr>
        <p:spPr>
          <a:xfrm>
            <a:off x="6082775" y="242000"/>
            <a:ext cx="894300" cy="1107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idx="1" type="body"/>
          </p:nvPr>
        </p:nvSpPr>
        <p:spPr>
          <a:xfrm>
            <a:off x="311700" y="4230575"/>
            <a:ext cx="8582100" cy="83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o"/>
              <a:t>I tabellen vises alle rollene du innehar. Innehar du flere roller, og en eller flere av disse ikke skal fratres fra, velger du “Slett” under kolonnen “Valg.”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o"/>
              <a:t>Merk at dette gjelder roller du fortsatt skal beholde.</a:t>
            </a:r>
            <a:endParaRPr b="1"/>
          </a:p>
        </p:txBody>
      </p:sp>
      <p:pic>
        <p:nvPicPr>
          <p:cNvPr id="104" name="Google Shape;10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852043" cy="392577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0"/>
          <p:cNvSpPr/>
          <p:nvPr/>
        </p:nvSpPr>
        <p:spPr>
          <a:xfrm>
            <a:off x="1783950" y="3346525"/>
            <a:ext cx="403800" cy="2475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20"/>
          <p:cNvSpPr/>
          <p:nvPr/>
        </p:nvSpPr>
        <p:spPr>
          <a:xfrm>
            <a:off x="3073075" y="3359550"/>
            <a:ext cx="950700" cy="2475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20"/>
          <p:cNvSpPr/>
          <p:nvPr/>
        </p:nvSpPr>
        <p:spPr>
          <a:xfrm>
            <a:off x="6587750" y="3476750"/>
            <a:ext cx="416700" cy="18240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20"/>
          <p:cNvSpPr txBox="1"/>
          <p:nvPr/>
        </p:nvSpPr>
        <p:spPr>
          <a:xfrm>
            <a:off x="7004450" y="3235850"/>
            <a:ext cx="1627800" cy="6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o" sz="1500">
                <a:solidFill>
                  <a:schemeClr val="dk2"/>
                </a:solidFill>
              </a:rPr>
              <a:t>Slett rollen du skal beholde</a:t>
            </a:r>
            <a:endParaRPr b="1" sz="1500">
              <a:solidFill>
                <a:schemeClr val="dk2"/>
              </a:solidFill>
            </a:endParaRPr>
          </a:p>
        </p:txBody>
      </p:sp>
      <p:sp>
        <p:nvSpPr>
          <p:cNvPr id="109" name="Google Shape;109;p20"/>
          <p:cNvSpPr/>
          <p:nvPr/>
        </p:nvSpPr>
        <p:spPr>
          <a:xfrm>
            <a:off x="5775150" y="229700"/>
            <a:ext cx="824400" cy="1722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20"/>
          <p:cNvSpPr/>
          <p:nvPr/>
        </p:nvSpPr>
        <p:spPr>
          <a:xfrm>
            <a:off x="2187750" y="3659150"/>
            <a:ext cx="671100" cy="4155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/>
          <p:nvPr>
            <p:ph idx="1" type="body"/>
          </p:nvPr>
        </p:nvSpPr>
        <p:spPr>
          <a:xfrm>
            <a:off x="311700" y="4230575"/>
            <a:ext cx="85275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o"/>
              <a:t>Her velger du om du vil få tilbakemelding fra Altinn på e-post eller sms.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o"/>
              <a:t>Huk av i boksen “Signeres av.” Trykk deretter Neste.</a:t>
            </a:r>
            <a:endParaRPr b="1"/>
          </a:p>
        </p:txBody>
      </p:sp>
      <p:pic>
        <p:nvPicPr>
          <p:cNvPr id="116" name="Google Shape;1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712923" cy="3925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1"/>
          <p:cNvSpPr/>
          <p:nvPr/>
        </p:nvSpPr>
        <p:spPr>
          <a:xfrm>
            <a:off x="1456100" y="1386375"/>
            <a:ext cx="1870200" cy="4923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1"/>
          <p:cNvSpPr/>
          <p:nvPr/>
        </p:nvSpPr>
        <p:spPr>
          <a:xfrm>
            <a:off x="1960475" y="3244425"/>
            <a:ext cx="639900" cy="4182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21"/>
          <p:cNvSpPr/>
          <p:nvPr/>
        </p:nvSpPr>
        <p:spPr>
          <a:xfrm>
            <a:off x="5295250" y="278925"/>
            <a:ext cx="713700" cy="98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21"/>
          <p:cNvSpPr/>
          <p:nvPr/>
        </p:nvSpPr>
        <p:spPr>
          <a:xfrm>
            <a:off x="1628375" y="2912200"/>
            <a:ext cx="332100" cy="984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1"/>
          <p:cNvSpPr/>
          <p:nvPr/>
        </p:nvSpPr>
        <p:spPr>
          <a:xfrm>
            <a:off x="2711200" y="2912200"/>
            <a:ext cx="713700" cy="98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1"/>
          <p:cNvSpPr/>
          <p:nvPr/>
        </p:nvSpPr>
        <p:spPr>
          <a:xfrm>
            <a:off x="4741525" y="2571750"/>
            <a:ext cx="1070400" cy="6051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